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0" roundtripDataSignature="AMtx7mjAGOWlTRFAjrQuuZKe8UN7WVeK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italic.fntdata"/><Relationship Id="rId15" Type="http://schemas.openxmlformats.org/officeDocument/2006/relationships/font" Target="fonts/RobotoSlab-bold.fntdata"/><Relationship Id="rId37" Type="http://schemas.openxmlformats.org/officeDocument/2006/relationships/font" Target="fonts/HelveticaNeueLight-bold.fntdata"/><Relationship Id="rId14" Type="http://schemas.openxmlformats.org/officeDocument/2006/relationships/font" Target="fonts/RobotoSlab-regular.fntdata"/><Relationship Id="rId36" Type="http://schemas.openxmlformats.org/officeDocument/2006/relationships/font" Target="fonts/HelveticaNeueLight-regular.fntdata"/><Relationship Id="rId17" Type="http://schemas.openxmlformats.org/officeDocument/2006/relationships/font" Target="fonts/Roboto-bold.fntdata"/><Relationship Id="rId39" Type="http://schemas.openxmlformats.org/officeDocument/2006/relationships/font" Target="fonts/HelveticaNeueLight-boldItalic.fntdata"/><Relationship Id="rId16" Type="http://schemas.openxmlformats.org/officeDocument/2006/relationships/font" Target="fonts/Roboto-regular.fntdata"/><Relationship Id="rId38" Type="http://schemas.openxmlformats.org/officeDocument/2006/relationships/font" Target="fonts/HelveticaNeueLight-italic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597a0a2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3597a0a2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597a0a2d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13597a0a2d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5" Type="http://schemas.openxmlformats.org/officeDocument/2006/relationships/image" Target="../media/image9.jpg"/><Relationship Id="rId6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28626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EXCEL: absolute vs. relative references.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Excel Workbook structure.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Absolute references.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Relative references.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597a0a2d5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ARRANGEMENT IN EXCEL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13597a0a2d5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13597a0a2d5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Excel file arranged as a book (workbook) which contain many sheets.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Every sheet is made up of named cells (A2, C3,...).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Every cell can contain a single data (strings, numbers,...etc) or formulas using values of other cells the same workbook or sheet.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formula can use data stored in any other cell. There are two ways to reference data from other cells: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ABSOLUTE REFERENCE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reference is absolute when the location is specifying the column name and row name.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Ex: B2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RELATIVE REFERENCE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reference is “relative” when is defined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terms of the current cell:</a:t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Two rows below and one column to the left.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way of referencing other cell can be dangerous as it depends on the current cell. Therefore, if we have a formula which uses relative references and we copy this formula into another cell, the imported value might change.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597a0a2d5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RELATIVE REFERENCE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13597a0a2d5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13597a0a2d5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reference is “relative” when is defined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terms of the current cell:</a:t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Two rows below and one column to the left.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way of referencing other cell can be dangerous as it depends on the current cell. Therefore, if we have a formula which uses relative references and we copy this formula into another cell, the imported value might change.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